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61" r:id="rId6"/>
    <p:sldId id="260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961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Интерактивное меню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941168"/>
            <a:ext cx="3816424" cy="1584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МБДОУ «ЦРР детский сад №</a:t>
            </a:r>
            <a:r>
              <a:rPr lang="ru-RU" smtClean="0">
                <a:solidFill>
                  <a:srgbClr val="C00000"/>
                </a:solidFill>
              </a:rPr>
              <a:t>8 </a:t>
            </a:r>
            <a:r>
              <a:rPr lang="ru-RU" smtClean="0">
                <a:solidFill>
                  <a:srgbClr val="C00000"/>
                </a:solidFill>
              </a:rPr>
              <a:t>Солнышко»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Набиева Р.М.</a:t>
            </a:r>
          </a:p>
        </p:txBody>
      </p:sp>
      <p:pic>
        <p:nvPicPr>
          <p:cNvPr id="6146" name="Picture 2" descr="Официальный сайт детского сада №5 г.Агидель РБ - Питание в детском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376724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Ужин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hozoboz.com/wp-content/uploads/2013/09/Py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962275" cy="21621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otvetin.ru/uploads/posts/2010-01/1263113420_ya.jpg"/>
          <p:cNvPicPr/>
          <p:nvPr/>
        </p:nvPicPr>
        <p:blipFill>
          <a:blip r:embed="rId4" cstate="print"/>
          <a:srcRect r="4118" b="5490"/>
          <a:stretch>
            <a:fillRect/>
          </a:stretch>
        </p:blipFill>
        <p:spPr bwMode="auto">
          <a:xfrm>
            <a:off x="1259632" y="3933056"/>
            <a:ext cx="2971800" cy="2209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static1.repo.aif.ru/1/ec/199100/542fd43ff6aab4ccfda767723770e6e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3057524" cy="22002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kuhomania.ru/useralbums/27/88/27_88_1106_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12776"/>
            <a:ext cx="2990850" cy="21526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73630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Обед или завтрак в садике – это не только прием пищи, но и большой урок поведения в обществе, за столом, который ребенок усвоит, только если он ходит в садик. Домашние обеды – другое дело, за столом ребенок – настоящий </a:t>
            </a:r>
            <a:r>
              <a:rPr lang="ru-RU" sz="3200" i="1" dirty="0" smtClean="0"/>
              <a:t>«царь горы»</a:t>
            </a:r>
            <a:r>
              <a:rPr lang="ru-RU" sz="3200" dirty="0" smtClean="0"/>
              <a:t> и вокруг него крутится и мама с ложкой, и бабушка с салфеткой. Умение принимать пищу среди равных себе – важный момент взросления и становления вашего ребенка.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Целью создания </a:t>
            </a:r>
            <a:r>
              <a:rPr lang="ru-RU" sz="3200" b="1" dirty="0" smtClean="0"/>
              <a:t>интерактивного меню на группе было</a:t>
            </a:r>
            <a:r>
              <a:rPr lang="ru-RU" sz="3200" dirty="0" smtClean="0"/>
              <a:t>: </a:t>
            </a:r>
          </a:p>
          <a:p>
            <a:r>
              <a:rPr lang="ru-RU" sz="3200" dirty="0" smtClean="0"/>
              <a:t>познакомить детей с блюдами, которые подаются на завтрак, обед, полдник и ужин. Рассказать какие продукты используются для приготовления этих блюд, какие витамины в них содержатся. Закрепить знания детей о днях недели и частях суток.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Интерактивное меню – это стенд</a:t>
            </a:r>
            <a:r>
              <a:rPr lang="ru-RU" sz="3200" dirty="0" smtClean="0"/>
              <a:t>, на который дети помещают картинки с изображением блюд, которые подаются на завтрак, обед, полдник и ужин; и карточки с изображением продуктов, из которых приготовлены эти блюда. Также ребята размещают на нём карточку с днём недели и временем приёма пищи: в какой день недели и в какое время, какое блюдо подаётся.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Венер\Desktop\Аттестация 20\SAM_8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1435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ттестация2020\приложение\3.5\2.2.Уголок -мен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Завтрак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lekmed.ru/images/statyi/1/prikorm/kash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114675" cy="23622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lekmed.ru/images/statyi/1/prikorm/kash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114675" cy="23622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tc-news.ru/wp-content/uploads/2011/07/ide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3048000" cy="22955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Обед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cooksa.ru/upload/recipes/images/recipes285.jpg"/>
          <p:cNvPicPr/>
          <p:nvPr/>
        </p:nvPicPr>
        <p:blipFill>
          <a:blip r:embed="rId3" cstate="print"/>
          <a:srcRect r="13415"/>
          <a:stretch>
            <a:fillRect/>
          </a:stretch>
        </p:blipFill>
        <p:spPr bwMode="auto">
          <a:xfrm>
            <a:off x="395536" y="1052736"/>
            <a:ext cx="2846834" cy="239496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povar.eu/sites/default/files/kotlety_s_garnirom_v_multivarke1.jpg"/>
          <p:cNvPicPr/>
          <p:nvPr/>
        </p:nvPicPr>
        <p:blipFill>
          <a:blip r:embed="rId4" cstate="print"/>
          <a:srcRect r="13548"/>
          <a:stretch>
            <a:fillRect/>
          </a:stretch>
        </p:blipFill>
        <p:spPr bwMode="auto">
          <a:xfrm>
            <a:off x="5868144" y="1052736"/>
            <a:ext cx="2952750" cy="238125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retcepty.ru/wp-content/uploads/2013/01/salat-is-ogursov-i-pomidoro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2981325" cy="21240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img.tvoymalysh.com.ua/pictures/content/4/4274_slide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7072"/>
            <a:ext cx="3009900" cy="227647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kuhomania.ru/useralbums/27/88/27_88_1106_f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276872"/>
            <a:ext cx="2990850" cy="21526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Полдник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firestock.ru/wp-content/uploads/2013/11/firestock_2711201328-700x906.jpg"/>
          <p:cNvPicPr/>
          <p:nvPr/>
        </p:nvPicPr>
        <p:blipFill>
          <a:blip r:embed="rId3" cstate="print"/>
          <a:srcRect l="8990" t="34732" b="9986"/>
          <a:stretch>
            <a:fillRect/>
          </a:stretch>
        </p:blipFill>
        <p:spPr bwMode="auto">
          <a:xfrm>
            <a:off x="3851920" y="1412776"/>
            <a:ext cx="3657972" cy="324534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rokefir.ru/images/recepti/shangi/shangi-na-kefir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4286994" cy="285787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Интерактивное меню</vt:lpstr>
      <vt:lpstr>Слайд 2</vt:lpstr>
      <vt:lpstr>Слайд 3</vt:lpstr>
      <vt:lpstr>Слайд 4</vt:lpstr>
      <vt:lpstr>Слайд 5</vt:lpstr>
      <vt:lpstr>Слайд 6</vt:lpstr>
      <vt:lpstr>Завтрак</vt:lpstr>
      <vt:lpstr>Обед</vt:lpstr>
      <vt:lpstr>Полдник</vt:lpstr>
      <vt:lpstr>Ужин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8</cp:revision>
  <dcterms:created xsi:type="dcterms:W3CDTF">2020-08-18T15:59:14Z</dcterms:created>
  <dcterms:modified xsi:type="dcterms:W3CDTF">2020-08-30T14:41:38Z</dcterms:modified>
</cp:coreProperties>
</file>